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2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B756C-0B52-9A66-B91E-DE77EDFE8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F12CA-9441-FBFE-C9CD-48D89FBBF6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2127D-3A95-12B2-504B-7AC11F491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C029D-A833-00A4-C3D8-A88668B97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BFF31-9D6B-B88D-EF54-A1A6B72F7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667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99846-E856-17A3-CF33-66AEF2858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6D333-C74C-097D-732F-1194559456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8E38B-689A-524D-4289-A81186AE4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B90B3-4F70-1E51-01BB-EED3764D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01D9B-E0B1-CAB7-9A4D-46C3D7D91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44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55E474-DC3A-FFC3-FB04-BBE2142002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0CF73A-1C97-ED36-8F06-B3907AA31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23DE0-99C6-C74C-5A6A-81BBC6D2F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CE535-EC75-4116-B747-11FD70D09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BDDEF-5CCE-DF11-F7B1-11416AE84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03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8D9EC-F924-4DE2-8DA0-9232D63EF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A4965-C426-09A4-AF4B-E70E61AE4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371BA-5E68-DB74-F4ED-C44C05499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6321D-3039-7A6D-9CDA-02166E938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08AFC9-D1D4-0BA2-D68B-E51096CFB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143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52FF3-68CA-F304-E197-357D29336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61AE7B-4B84-3184-114C-280BCD170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22390D-28F0-2C86-A0CF-F76EC14F2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28D1D3-0C80-F2C3-1B8D-60B6F0BB6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BE19A-F9CC-F33C-1E28-1B6C7F729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521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A4D2E-8989-D775-8C66-530573955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DAB82-7CC6-2EF3-94AE-05CBDAB0FE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E13EC5-645F-237A-D1CD-B453DE79FF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881332-1D6D-F29A-1EA2-26794C1CC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3497E-02F7-38BD-AB73-FE4328F2A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1983B1-D1A9-F41D-ED8A-AD904024B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957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2907D-9CAF-7E03-9979-9CB8EEFAE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B3B111-A0F4-D5B8-5048-CD34C325C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F831FF-0DCE-F46C-3DC7-3349FA170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6D1596-FEEB-DAB6-F176-D97ECBF09B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0974F3-CA3A-202C-4EC8-A04E93A913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CB735F-9C4D-37C6-8546-1B9C86CCE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F5AAA4-6E35-5303-287D-A57F90DB1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5F2563-9D97-5769-561A-64D4C657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95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7AF8D-44E0-C100-758E-FB71A3DB9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DC3813-E69F-37B1-0EFD-E717BB4EC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B12316-BCBC-E844-CD0E-30D27C22E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AB9D35-806D-3323-74E5-388688E5E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284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81B38C-DEB6-8DB2-63F8-4BBDB4C8C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8A5D8C-463A-9202-5743-2BB500AA5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425167-11A8-3BA5-318D-057604635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99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5DF74-9160-DFC4-6947-ECEFCC476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A0154-E95F-C405-3DA5-82DEE7343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14BCC-3F3A-EF18-A975-6E79D4E935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C6014C-16B3-3381-87DA-484C56BD5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D9FE69-2CE3-3456-7A29-39FA4E54F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F5EC09-28C7-5A98-55D8-D7EC7358A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99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E3F0D-8836-77CF-F5D6-521ED29C3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F555CC-B5C8-C115-5967-7C8A2A47B8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5291F3-86E1-C90F-0612-CACD1FDC63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924E01-5142-7184-BF4A-3D172C210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D5053-BA8F-4AD9-6BCB-8FEC80AB5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F6C703-B488-D075-0729-40F4817BF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925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B28033-E2F5-DB81-760B-22463E874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CCB003-3602-7761-C1F7-C4338244B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D4D56-20D5-97DE-B5E1-55DBAE0820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44AF21-AAAE-430E-8B97-89B1AD6A471A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24445-C043-445D-A571-7186715618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09DB2-6DE0-F3DE-F70F-2C02C020C2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D2BF99-BDF2-48BA-83FE-39D50A232A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85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hyperlink" Target="https://github.com/csu-hci-projects/CS465_MascarenhasJ_BarnardI_MaksutaJ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D9467-C3BD-9A05-C60D-DB8AA45B8C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b="1" i="0" u="none" strike="noStrike" dirty="0">
                <a:effectLst/>
                <a:latin typeface="-apple-system"/>
                <a:hlinkClick r:id="rId4"/>
              </a:rPr>
              <a:t>CS465_MascarenhasJ_BarnardI_MaksutaJ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31CDE4-B8E0-EF98-6ED9-B26B82DA9B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Video Supplemental</a:t>
            </a:r>
          </a:p>
        </p:txBody>
      </p:sp>
      <p:pic>
        <p:nvPicPr>
          <p:cNvPr id="12" name="Video 11">
            <a:hlinkClick r:id="" action="ppaction://media"/>
            <a:extLst>
              <a:ext uri="{FF2B5EF4-FFF2-40B4-BE49-F238E27FC236}">
                <a16:creationId xmlns:a16="http://schemas.microsoft.com/office/drawing/2014/main" id="{6255A0BF-37DE-9E8F-27E5-125014BF8F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791674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87"/>
    </mc:Choice>
    <mc:Fallback>
      <p:transition spd="slow" advTm="24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B8D62-1089-F61B-DC08-4A41BAE52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Isabella Barnard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5824BF-3732-5A7E-800E-038512BA9052}"/>
              </a:ext>
            </a:extLst>
          </p:cNvPr>
          <p:cNvSpPr txBox="1"/>
          <p:nvPr/>
        </p:nvSpPr>
        <p:spPr>
          <a:xfrm>
            <a:off x="0" y="1828800"/>
            <a:ext cx="12052092" cy="502920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b="1" dirty="0"/>
              <a:t>Wizard465/Assets/Logitech/*</a:t>
            </a:r>
            <a:endParaRPr lang="en-US" dirty="0"/>
          </a:p>
          <a:p>
            <a:r>
              <a:rPr lang="en-US" b="1" dirty="0"/>
              <a:t>./Images/</a:t>
            </a:r>
          </a:p>
          <a:p>
            <a:r>
              <a:rPr lang="en-US" dirty="0"/>
              <a:t>./Images/logitech_vr_stylus_texture_v1.1.png</a:t>
            </a:r>
          </a:p>
          <a:p>
            <a:r>
              <a:rPr lang="en-US" b="1" dirty="0"/>
              <a:t>./materials/</a:t>
            </a:r>
          </a:p>
          <a:p>
            <a:r>
              <a:rPr lang="en-US" dirty="0"/>
              <a:t>./materials/</a:t>
            </a:r>
            <a:r>
              <a:rPr lang="en-US" dirty="0" err="1"/>
              <a:t>BlueInkSprite.mat</a:t>
            </a:r>
            <a:endParaRPr lang="en-US" dirty="0"/>
          </a:p>
          <a:p>
            <a:r>
              <a:rPr lang="en-US" dirty="0"/>
              <a:t>./materials/Logitech_Stylus_Material_v1.0.mat</a:t>
            </a:r>
          </a:p>
          <a:p>
            <a:r>
              <a:rPr lang="en-US" b="1" dirty="0"/>
              <a:t>./Models/</a:t>
            </a:r>
          </a:p>
          <a:p>
            <a:r>
              <a:rPr lang="en-US" dirty="0"/>
              <a:t>./Models/logitech_vr_stylus_v1.0.fbx</a:t>
            </a:r>
          </a:p>
          <a:p>
            <a:r>
              <a:rPr lang="en-US" b="1" dirty="0"/>
              <a:t>./</a:t>
            </a:r>
            <a:r>
              <a:rPr lang="en-US" b="1" dirty="0" err="1"/>
              <a:t>OpenXR_InteractionProfile</a:t>
            </a:r>
            <a:r>
              <a:rPr lang="en-US" b="1" dirty="0"/>
              <a:t>/</a:t>
            </a:r>
          </a:p>
          <a:p>
            <a:r>
              <a:rPr lang="en-US" dirty="0"/>
              <a:t>./</a:t>
            </a:r>
            <a:r>
              <a:rPr lang="en-US" dirty="0" err="1"/>
              <a:t>OpenXR_InteractionProfile</a:t>
            </a:r>
            <a:r>
              <a:rPr lang="en-US" dirty="0"/>
              <a:t>/</a:t>
            </a:r>
            <a:r>
              <a:rPr lang="en-US" dirty="0" err="1"/>
              <a:t>LogitechMxInkProfile.cs</a:t>
            </a:r>
            <a:endParaRPr lang="en-US" dirty="0"/>
          </a:p>
          <a:p>
            <a:r>
              <a:rPr lang="en-US" b="1" dirty="0"/>
              <a:t>./Prefabs/</a:t>
            </a:r>
          </a:p>
          <a:p>
            <a:r>
              <a:rPr lang="en-US" dirty="0"/>
              <a:t>./Prefabs/</a:t>
            </a:r>
            <a:r>
              <a:rPr lang="en-US" dirty="0" err="1"/>
              <a:t>Linedrawing.prefab</a:t>
            </a:r>
            <a:endParaRPr lang="en-US" dirty="0"/>
          </a:p>
          <a:p>
            <a:r>
              <a:rPr lang="en-US" dirty="0"/>
              <a:t>./Prefabs/</a:t>
            </a:r>
            <a:r>
              <a:rPr lang="en-US" dirty="0" err="1"/>
              <a:t>MX_Ink.prefab</a:t>
            </a:r>
            <a:endParaRPr lang="en-US" dirty="0"/>
          </a:p>
          <a:p>
            <a:r>
              <a:rPr lang="en-US" dirty="0"/>
              <a:t>./Prefabs/logitech_vr_stylus_v1.0.prefab</a:t>
            </a:r>
          </a:p>
          <a:p>
            <a:r>
              <a:rPr lang="en-US" b="1" dirty="0"/>
              <a:t>./Scripts/</a:t>
            </a:r>
          </a:p>
          <a:p>
            <a:r>
              <a:rPr lang="en-US" dirty="0"/>
              <a:t>./Scripts/</a:t>
            </a:r>
            <a:r>
              <a:rPr lang="en-US" dirty="0" err="1"/>
              <a:t>DeviceHandler.cs</a:t>
            </a:r>
            <a:endParaRPr lang="en-US" dirty="0"/>
          </a:p>
          <a:p>
            <a:r>
              <a:rPr lang="en-US" dirty="0"/>
              <a:t>./Scripts/</a:t>
            </a:r>
            <a:r>
              <a:rPr lang="en-US" dirty="0" err="1"/>
              <a:t>LineDrawing.cs</a:t>
            </a:r>
            <a:endParaRPr lang="en-US" dirty="0"/>
          </a:p>
          <a:p>
            <a:r>
              <a:rPr lang="en-US" dirty="0"/>
              <a:t>./Scripts/</a:t>
            </a:r>
            <a:r>
              <a:rPr lang="en-US" dirty="0" err="1"/>
              <a:t>MxInkHandler.cs</a:t>
            </a:r>
            <a:endParaRPr lang="en-US" dirty="0"/>
          </a:p>
          <a:p>
            <a:r>
              <a:rPr lang="en-US" dirty="0"/>
              <a:t>./Scripts/</a:t>
            </a:r>
            <a:r>
              <a:rPr lang="en-US" dirty="0" err="1"/>
              <a:t>StylusHandler.cs</a:t>
            </a:r>
            <a:endParaRPr lang="en-US" dirty="0"/>
          </a:p>
          <a:p>
            <a:r>
              <a:rPr lang="en-US" b="1" dirty="0"/>
              <a:t>./</a:t>
            </a:r>
            <a:r>
              <a:rPr lang="en-US" b="1" dirty="0" err="1"/>
              <a:t>UnityXR_InputActions</a:t>
            </a:r>
            <a:r>
              <a:rPr lang="en-US" b="1" dirty="0"/>
              <a:t>/</a:t>
            </a:r>
          </a:p>
          <a:p>
            <a:r>
              <a:rPr lang="en-US" dirty="0"/>
              <a:t>./</a:t>
            </a:r>
            <a:r>
              <a:rPr lang="en-US" dirty="0" err="1"/>
              <a:t>UnityXR_InputActions</a:t>
            </a:r>
            <a:r>
              <a:rPr lang="en-US" dirty="0"/>
              <a:t>/</a:t>
            </a:r>
            <a:r>
              <a:rPr lang="en-US" dirty="0" err="1"/>
              <a:t>MX_Ink.inputactions</a:t>
            </a:r>
            <a:endParaRPr lang="en-US" dirty="0"/>
          </a:p>
          <a:p>
            <a:r>
              <a:rPr lang="en-US" b="1" dirty="0"/>
              <a:t>Wizard465/Assets/*</a:t>
            </a:r>
          </a:p>
          <a:p>
            <a:r>
              <a:rPr lang="en-US" sz="1800" dirty="0"/>
              <a:t>./</a:t>
            </a:r>
            <a:r>
              <a:rPr lang="en-US" sz="1800" dirty="0" err="1"/>
              <a:t>InstructorFollow.cs</a:t>
            </a:r>
            <a:endParaRPr lang="en-US" sz="1800" dirty="0"/>
          </a:p>
          <a:p>
            <a:r>
              <a:rPr lang="en-US" sz="1800" dirty="0"/>
              <a:t>./</a:t>
            </a:r>
            <a:r>
              <a:rPr lang="en-US" sz="1800" dirty="0" err="1"/>
              <a:t>TargetMaterial.mat</a:t>
            </a:r>
            <a:endParaRPr lang="en-US" sz="1800" dirty="0"/>
          </a:p>
          <a:p>
            <a:r>
              <a:rPr lang="en-US" sz="1800" dirty="0"/>
              <a:t>./</a:t>
            </a:r>
            <a:r>
              <a:rPr lang="en-US" sz="1800" dirty="0" err="1"/>
              <a:t>TargetObject.prefab</a:t>
            </a:r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  <p:pic>
        <p:nvPicPr>
          <p:cNvPr id="10" name="Video 9">
            <a:hlinkClick r:id="" action="ppaction://media"/>
            <a:extLst>
              <a:ext uri="{FF2B5EF4-FFF2-40B4-BE49-F238E27FC236}">
                <a16:creationId xmlns:a16="http://schemas.microsoft.com/office/drawing/2014/main" id="{8C68F2D9-F3C0-76FB-FC10-2ACB5E34ED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67712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911"/>
    </mc:Choice>
    <mc:Fallback>
      <p:transition spd="slow" advTm="61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4F028-DE6B-617E-EAFF-5A65339550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E8187-6E6C-9264-34F3-6917A2554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Jaden Mascarenhas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B281-6A16-4AE7-CB67-1FB14E1C564E}"/>
              </a:ext>
            </a:extLst>
          </p:cNvPr>
          <p:cNvSpPr txBox="1"/>
          <p:nvPr/>
        </p:nvSpPr>
        <p:spPr>
          <a:xfrm>
            <a:off x="0" y="1690688"/>
            <a:ext cx="12082072" cy="5029200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r>
              <a:rPr lang="en-US" sz="1600" dirty="0"/>
              <a:t>Example </a:t>
            </a:r>
            <a:r>
              <a:rPr lang="en-US" sz="1600" dirty="0" err="1"/>
              <a:t>Scene.unity</a:t>
            </a:r>
            <a:endParaRPr lang="en-US" sz="1600" dirty="0"/>
          </a:p>
          <a:p>
            <a:r>
              <a:rPr lang="en-US" sz="1600" dirty="0"/>
              <a:t>Materials/WandPack01.mat</a:t>
            </a:r>
          </a:p>
          <a:p>
            <a:r>
              <a:rPr lang="en-US" sz="1600" dirty="0"/>
              <a:t>Models/WandPack01.FBX</a:t>
            </a:r>
          </a:p>
          <a:p>
            <a:r>
              <a:rPr lang="en-US" sz="1600" b="1" dirty="0"/>
              <a:t>Prefabs/*</a:t>
            </a:r>
          </a:p>
          <a:p>
            <a:r>
              <a:rPr lang="en-US" sz="1600" dirty="0"/>
              <a:t>./orb01_blue.prefab</a:t>
            </a:r>
          </a:p>
          <a:p>
            <a:r>
              <a:rPr lang="en-US" sz="1600" dirty="0"/>
              <a:t>./orb01_green.prefab</a:t>
            </a:r>
          </a:p>
          <a:p>
            <a:r>
              <a:rPr lang="en-US" sz="1600" dirty="0"/>
              <a:t>./orb01_purple.prefab</a:t>
            </a:r>
          </a:p>
          <a:p>
            <a:r>
              <a:rPr lang="en-US" sz="1600" dirty="0"/>
              <a:t>./orb01_red.prefab</a:t>
            </a:r>
          </a:p>
          <a:p>
            <a:r>
              <a:rPr lang="en-US" sz="1600" dirty="0"/>
              <a:t>./orb01_yellow.prefab</a:t>
            </a:r>
          </a:p>
          <a:p>
            <a:r>
              <a:rPr lang="en-US" sz="1600" dirty="0"/>
              <a:t>./orb02_blue.prefab</a:t>
            </a:r>
          </a:p>
          <a:p>
            <a:r>
              <a:rPr lang="en-US" sz="1600" dirty="0"/>
              <a:t>./orb02_green.prefab</a:t>
            </a:r>
          </a:p>
          <a:p>
            <a:r>
              <a:rPr lang="en-US" sz="1600" dirty="0"/>
              <a:t>./orb02_purple.prefab</a:t>
            </a:r>
          </a:p>
          <a:p>
            <a:r>
              <a:rPr lang="en-US" sz="1600" dirty="0"/>
              <a:t>./orb02_red.prefab</a:t>
            </a:r>
          </a:p>
          <a:p>
            <a:r>
              <a:rPr lang="en-US" sz="1600" dirty="0"/>
              <a:t>./orb02_yellow.prefab</a:t>
            </a:r>
          </a:p>
          <a:p>
            <a:r>
              <a:rPr lang="en-US" sz="1600" dirty="0"/>
              <a:t>./orb03_blue.prefab</a:t>
            </a:r>
          </a:p>
          <a:p>
            <a:r>
              <a:rPr lang="en-US" sz="1600" dirty="0"/>
              <a:t>./orb03_green.prefab</a:t>
            </a:r>
          </a:p>
          <a:p>
            <a:r>
              <a:rPr lang="en-US" sz="1600" dirty="0"/>
              <a:t>./orb03_purple.prefab</a:t>
            </a:r>
          </a:p>
          <a:p>
            <a:r>
              <a:rPr lang="en-US" sz="1600" dirty="0"/>
              <a:t>./orb03_red.prefab</a:t>
            </a:r>
          </a:p>
          <a:p>
            <a:r>
              <a:rPr lang="en-US" sz="1600" dirty="0"/>
              <a:t>./orb03_yellow.prefab</a:t>
            </a:r>
          </a:p>
          <a:p>
            <a:r>
              <a:rPr lang="en-US" sz="1600" dirty="0"/>
              <a:t>./orb04_blue.prefab</a:t>
            </a:r>
          </a:p>
          <a:p>
            <a:r>
              <a:rPr lang="en-US" sz="1600" dirty="0"/>
              <a:t>./orb04_green.prefab</a:t>
            </a:r>
          </a:p>
          <a:p>
            <a:r>
              <a:rPr lang="en-US" sz="1600" dirty="0"/>
              <a:t>./orb04_purple.prefab</a:t>
            </a:r>
          </a:p>
          <a:p>
            <a:r>
              <a:rPr lang="en-US" sz="1600" dirty="0"/>
              <a:t>./orb04_red.prefab</a:t>
            </a:r>
          </a:p>
          <a:p>
            <a:r>
              <a:rPr lang="en-US" sz="1600" dirty="0"/>
              <a:t>./orb04_yellow.prefab</a:t>
            </a:r>
          </a:p>
          <a:p>
            <a:r>
              <a:rPr lang="en-US" sz="1600" dirty="0"/>
              <a:t>./orb05_blue.prefab</a:t>
            </a:r>
          </a:p>
          <a:p>
            <a:r>
              <a:rPr lang="en-US" sz="1600" dirty="0"/>
              <a:t>./orb05_green.prefab</a:t>
            </a:r>
          </a:p>
          <a:p>
            <a:r>
              <a:rPr lang="en-US" sz="1600" dirty="0"/>
              <a:t>./orb05_purple.prefab</a:t>
            </a:r>
          </a:p>
          <a:p>
            <a:r>
              <a:rPr lang="en-US" sz="1600" dirty="0"/>
              <a:t>./orb05_red.prefab</a:t>
            </a:r>
          </a:p>
          <a:p>
            <a:r>
              <a:rPr lang="en-US" sz="1600" dirty="0"/>
              <a:t>./orb05_yellow.prefab</a:t>
            </a:r>
          </a:p>
          <a:p>
            <a:r>
              <a:rPr lang="en-US" sz="1600" dirty="0"/>
              <a:t>./wand01_blue.prefab</a:t>
            </a:r>
          </a:p>
          <a:p>
            <a:r>
              <a:rPr lang="en-US" sz="1600" dirty="0"/>
              <a:t>./wand01_green.prefab</a:t>
            </a:r>
          </a:p>
          <a:p>
            <a:r>
              <a:rPr lang="en-US" sz="1600" dirty="0"/>
              <a:t>./wand01_purple.prefab</a:t>
            </a:r>
          </a:p>
          <a:p>
            <a:r>
              <a:rPr lang="en-US" sz="1600" dirty="0"/>
              <a:t>./wand01_red.prefab</a:t>
            </a:r>
          </a:p>
          <a:p>
            <a:r>
              <a:rPr lang="en-US" sz="1600" dirty="0"/>
              <a:t>./wand01_yellow.prefab</a:t>
            </a:r>
          </a:p>
          <a:p>
            <a:r>
              <a:rPr lang="en-US" sz="1600" dirty="0"/>
              <a:t>./wand02_blue.prefab</a:t>
            </a:r>
          </a:p>
          <a:p>
            <a:r>
              <a:rPr lang="en-US" sz="1600" dirty="0"/>
              <a:t>./wand02_green.prefab</a:t>
            </a:r>
          </a:p>
          <a:p>
            <a:r>
              <a:rPr lang="en-US" sz="1600" dirty="0"/>
              <a:t>./wand02_purple.prefab</a:t>
            </a:r>
          </a:p>
          <a:p>
            <a:r>
              <a:rPr lang="en-US" sz="1600" dirty="0"/>
              <a:t>./wand02_red.prefab</a:t>
            </a:r>
          </a:p>
          <a:p>
            <a:r>
              <a:rPr lang="en-US" sz="1600" dirty="0"/>
              <a:t>./wand02_yellow.prefab</a:t>
            </a:r>
          </a:p>
          <a:p>
            <a:r>
              <a:rPr lang="en-US" sz="1600" dirty="0"/>
              <a:t>./wand03_blue.prefab</a:t>
            </a:r>
          </a:p>
          <a:p>
            <a:r>
              <a:rPr lang="en-US" sz="1600" dirty="0"/>
              <a:t>./wand03_green.prefab</a:t>
            </a:r>
          </a:p>
          <a:p>
            <a:r>
              <a:rPr lang="en-US" sz="1600" dirty="0"/>
              <a:t>./wand03_purple.prefab</a:t>
            </a:r>
          </a:p>
          <a:p>
            <a:r>
              <a:rPr lang="en-US" sz="1600" dirty="0"/>
              <a:t>./wand03_red.prefab</a:t>
            </a:r>
          </a:p>
          <a:p>
            <a:r>
              <a:rPr lang="en-US" sz="1600" dirty="0"/>
              <a:t>./wand03_yellow.prefab</a:t>
            </a:r>
          </a:p>
          <a:p>
            <a:r>
              <a:rPr lang="en-US" sz="1600" dirty="0"/>
              <a:t>./wand04_blue.prefab</a:t>
            </a:r>
          </a:p>
          <a:p>
            <a:r>
              <a:rPr lang="en-US" sz="1600" dirty="0"/>
              <a:t>./wand04_green.prefab</a:t>
            </a:r>
          </a:p>
          <a:p>
            <a:r>
              <a:rPr lang="en-US" sz="1600" dirty="0"/>
              <a:t>./wand04_purple.prefab</a:t>
            </a:r>
          </a:p>
          <a:p>
            <a:r>
              <a:rPr lang="en-US" sz="1600" dirty="0"/>
              <a:t>./wand04_red.prefab</a:t>
            </a:r>
          </a:p>
          <a:p>
            <a:r>
              <a:rPr lang="en-US" sz="1600" dirty="0"/>
              <a:t>./wand04_yellow.prefab</a:t>
            </a:r>
          </a:p>
          <a:p>
            <a:r>
              <a:rPr lang="en-US" sz="1600" dirty="0"/>
              <a:t>./wand05_blue.prefab</a:t>
            </a:r>
          </a:p>
          <a:p>
            <a:r>
              <a:rPr lang="en-US" sz="1600" dirty="0"/>
              <a:t>./wand05_green.prefab</a:t>
            </a:r>
          </a:p>
          <a:p>
            <a:r>
              <a:rPr lang="en-US" sz="1600" dirty="0"/>
              <a:t>./wand05_purple.prefab</a:t>
            </a:r>
          </a:p>
          <a:p>
            <a:r>
              <a:rPr lang="en-US" sz="1600" dirty="0"/>
              <a:t>./wand05_red.prefab</a:t>
            </a:r>
          </a:p>
          <a:p>
            <a:r>
              <a:rPr lang="en-US" sz="1600" dirty="0"/>
              <a:t>./wand05_yellow.prefab</a:t>
            </a:r>
          </a:p>
          <a:p>
            <a:r>
              <a:rPr lang="en-US" sz="1600" dirty="0"/>
              <a:t>./Read Me.txt</a:t>
            </a:r>
          </a:p>
          <a:p>
            <a:r>
              <a:rPr lang="en-US" sz="1600" dirty="0"/>
              <a:t>./Textures/texture01.PSD</a:t>
            </a:r>
          </a:p>
          <a:p>
            <a:endParaRPr lang="en-US" sz="1600" dirty="0"/>
          </a:p>
        </p:txBody>
      </p: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D0EDEDF7-26A4-2924-D2FE-19849CF802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39101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821"/>
    </mc:Choice>
    <mc:Fallback>
      <p:transition spd="slow" advTm="27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9DB312-5C17-24FF-64DA-059FA14DD6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D1C74-E61D-7557-C1E5-62FC28B54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Jaden Mascarenhas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A26FDC-55B8-AB0E-65CB-4609115D7492}"/>
              </a:ext>
            </a:extLst>
          </p:cNvPr>
          <p:cNvSpPr txBox="1"/>
          <p:nvPr/>
        </p:nvSpPr>
        <p:spPr>
          <a:xfrm>
            <a:off x="0" y="1690687"/>
            <a:ext cx="12082072" cy="280076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1600" dirty="0"/>
              <a:t>Medieval Town Exteriors_2019.3.2_URP.unitypackage</a:t>
            </a:r>
          </a:p>
          <a:p>
            <a:r>
              <a:rPr lang="en-US" sz="1600" dirty="0"/>
              <a:t>Wiz465Base (Project where 3D environment was a developed)</a:t>
            </a:r>
          </a:p>
          <a:p>
            <a:endParaRPr lang="en-US" sz="1600" dirty="0"/>
          </a:p>
          <a:p>
            <a:r>
              <a:rPr lang="en-US" sz="1600" b="1" dirty="0"/>
              <a:t>Wiz465Base/Assets</a:t>
            </a:r>
          </a:p>
          <a:p>
            <a:r>
              <a:rPr lang="en-US" sz="1600" dirty="0"/>
              <a:t>./3D Haven/*</a:t>
            </a:r>
          </a:p>
          <a:p>
            <a:r>
              <a:rPr lang="en-US" sz="1600" dirty="0"/>
              <a:t>./Free Fantasy Terrain Textures/*</a:t>
            </a:r>
          </a:p>
          <a:p>
            <a:r>
              <a:rPr lang="en-US" sz="1600" dirty="0"/>
              <a:t>./3D Items - Wand Pack/*</a:t>
            </a:r>
          </a:p>
          <a:p>
            <a:endParaRPr lang="en-US" sz="1600" dirty="0"/>
          </a:p>
          <a:p>
            <a:r>
              <a:rPr lang="en-US" sz="1600" b="1" dirty="0"/>
              <a:t>Wizard465/Assets/*</a:t>
            </a:r>
          </a:p>
          <a:p>
            <a:r>
              <a:rPr lang="en-US" sz="1600" dirty="0"/>
              <a:t>./3D Haven/</a:t>
            </a:r>
          </a:p>
          <a:p>
            <a:r>
              <a:rPr lang="en-US" sz="1600" dirty="0"/>
              <a:t>./</a:t>
            </a:r>
            <a:r>
              <a:rPr lang="en-US" sz="1600" dirty="0" err="1"/>
              <a:t>Cypress_Forest_Desktop</a:t>
            </a:r>
            <a:r>
              <a:rPr lang="en-US" sz="1600" dirty="0"/>
              <a:t> (5).prefab</a:t>
            </a:r>
          </a:p>
          <a:p>
            <a:r>
              <a:rPr lang="en-US" sz="1600" dirty="0"/>
              <a:t>./</a:t>
            </a:r>
            <a:r>
              <a:rPr lang="en-US" sz="1600" dirty="0" err="1"/>
              <a:t>DefaultVolumeProfile.asset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MedievalTownExteriors</a:t>
            </a:r>
            <a:r>
              <a:rPr lang="en-US" sz="1600" dirty="0"/>
              <a:t>/*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E278F1B0-4686-5FC8-D002-163AEFEF6A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78824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441"/>
    </mc:Choice>
    <mc:Fallback>
      <p:transition spd="slow" advTm="87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1A6EE-EB71-BA3A-FB12-23E97F2CD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F8480-AC87-B33F-29FC-0AD3B6428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John Maksuta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66FB81-7139-8304-F7CB-2A8EC85BAD0C}"/>
              </a:ext>
            </a:extLst>
          </p:cNvPr>
          <p:cNvSpPr txBox="1"/>
          <p:nvPr/>
        </p:nvSpPr>
        <p:spPr>
          <a:xfrm>
            <a:off x="0" y="1690687"/>
            <a:ext cx="12082072" cy="5029200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r>
              <a:rPr lang="en-US" sz="1600" b="1" dirty="0"/>
              <a:t>Wizard465/Assets/*</a:t>
            </a:r>
          </a:p>
          <a:p>
            <a:r>
              <a:rPr lang="en-US" sz="1600" dirty="0"/>
              <a:t>./</a:t>
            </a:r>
            <a:r>
              <a:rPr lang="en-US" sz="1600" dirty="0" err="1"/>
              <a:t>Common.cs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ControllerInputActivation.cs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ControllersInputSource.cs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DebugTextDisplay.cs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DefaultVolumeProfile.asset</a:t>
            </a:r>
            <a:endParaRPr lang="en-US" sz="1600" dirty="0"/>
          </a:p>
          <a:p>
            <a:r>
              <a:rPr lang="en-US" sz="1600" dirty="0"/>
              <a:t>./Fireball </a:t>
            </a:r>
            <a:r>
              <a:rPr lang="en-US" sz="1600" dirty="0" err="1"/>
              <a:t>Material.mat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Game.cs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GameHUD.cs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GameLevel.cs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GameReference.cs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GestureRecognizer.cs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GlowMaterial.mat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GraphicsAssistant.cs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HandMenu.cs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HandsInputSource.cs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HausdorffDistanceComparer.cs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IShapeComparer.cs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InputPositionSource.cs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InputSourceManager.cs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InputSystem_Actions.inputactions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LevelManager.cs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ObjectSpawner.cs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PenInputActivation.cs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PenInputSource.cs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ShapeComparer.cs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ShapePatternData.cs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ShapePatternFile.cs</a:t>
            </a:r>
            <a:endParaRPr lang="en-US" sz="1600" dirty="0"/>
          </a:p>
          <a:p>
            <a:r>
              <a:rPr lang="en-US" sz="1600" dirty="0"/>
              <a:t>./Smoke </a:t>
            </a:r>
            <a:r>
              <a:rPr lang="en-US" sz="1600" dirty="0" err="1"/>
              <a:t>Material.mat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SpellDefinition.cs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SpellLibrary.cs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SymbolEffectTrigger.cs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SymbolTracer.cs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TaskCounter.cs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TaskData.cs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TaskLog.cs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TaskRecognizer.cs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TextWriter.cs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TimerController.cs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TimerDisplay.cs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TouchpadInput.cs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VRVectorProjection.cs</a:t>
            </a:r>
            <a:endParaRPr lang="en-US" sz="1600" dirty="0"/>
          </a:p>
          <a:p>
            <a:r>
              <a:rPr lang="en-US" sz="1600" dirty="0"/>
              <a:t>./Vector2ListToImage.cs</a:t>
            </a:r>
          </a:p>
          <a:p>
            <a:r>
              <a:rPr lang="en-US" sz="1600" dirty="0"/>
              <a:t>./Vector2Scaling.cs</a:t>
            </a:r>
          </a:p>
          <a:p>
            <a:r>
              <a:rPr lang="en-US" sz="1600" dirty="0"/>
              <a:t>./</a:t>
            </a:r>
            <a:r>
              <a:rPr lang="en-US" sz="1600" dirty="0" err="1"/>
              <a:t>VectorToImage.cs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VoiceRecognizer.cs</a:t>
            </a:r>
            <a:endParaRPr lang="en-US" sz="1600" dirty="0"/>
          </a:p>
          <a:p>
            <a:r>
              <a:rPr lang="en-US" sz="1600" dirty="0"/>
              <a:t>./</a:t>
            </a:r>
            <a:r>
              <a:rPr lang="en-US" sz="1600" dirty="0" err="1"/>
              <a:t>WitActivation.cs</a:t>
            </a:r>
            <a:endParaRPr lang="en-US" sz="1600" dirty="0"/>
          </a:p>
          <a:p>
            <a:r>
              <a:rPr lang="en-US" sz="1600" dirty="0"/>
              <a:t>./jmaksuta_Wizard465_WitAI_app.asset</a:t>
            </a:r>
          </a:p>
          <a:p>
            <a:r>
              <a:rPr lang="en-US" sz="1600" b="1" dirty="0"/>
              <a:t>Wizard465/Assets/Scenes/*</a:t>
            </a:r>
          </a:p>
          <a:p>
            <a:r>
              <a:rPr lang="en-US" sz="1600" dirty="0"/>
              <a:t>./</a:t>
            </a:r>
            <a:r>
              <a:rPr lang="en-US" sz="1600" dirty="0" err="1"/>
              <a:t>HandsDemo.unity</a:t>
            </a:r>
            <a:endParaRPr lang="en-US" sz="1600" dirty="0"/>
          </a:p>
          <a:p>
            <a:r>
              <a:rPr lang="en-US" sz="1600" dirty="0"/>
              <a:t>./ </a:t>
            </a:r>
            <a:r>
              <a:rPr lang="en-US" sz="1600" dirty="0" err="1"/>
              <a:t>MainScene.unity</a:t>
            </a:r>
            <a:endParaRPr lang="en-US" sz="1600" dirty="0"/>
          </a:p>
          <a:p>
            <a:endParaRPr lang="en-US" sz="1600" dirty="0"/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73FE0407-940C-B13F-161A-A6136F1B51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09681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266"/>
    </mc:Choice>
    <mc:Fallback>
      <p:transition spd="slow" advTm="87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784</Words>
  <Application>Microsoft Office PowerPoint</Application>
  <PresentationFormat>Widescreen</PresentationFormat>
  <Paragraphs>153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-apple-system</vt:lpstr>
      <vt:lpstr>Aptos</vt:lpstr>
      <vt:lpstr>Aptos Display</vt:lpstr>
      <vt:lpstr>Arial</vt:lpstr>
      <vt:lpstr>Office Theme</vt:lpstr>
      <vt:lpstr>CS465_MascarenhasJ_BarnardI_MaksutaJ</vt:lpstr>
      <vt:lpstr>Isabella Barnard</vt:lpstr>
      <vt:lpstr>Jaden Mascarenhas</vt:lpstr>
      <vt:lpstr>Jaden Mascarenhas</vt:lpstr>
      <vt:lpstr>John Maksuta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 Maksuta</dc:creator>
  <cp:lastModifiedBy>John Maksuta</cp:lastModifiedBy>
  <cp:revision>6</cp:revision>
  <dcterms:created xsi:type="dcterms:W3CDTF">2025-05-06T21:38:40Z</dcterms:created>
  <dcterms:modified xsi:type="dcterms:W3CDTF">2025-05-06T22:53:07Z</dcterms:modified>
</cp:coreProperties>
</file>

<file path=docProps/thumbnail.jpeg>
</file>